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3"/>
    <p:sldId id="261" r:id="rId4"/>
    <p:sldId id="262" r:id="rId6"/>
    <p:sldId id="292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eting Communication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5"/>
  </p:normalViewPr>
  <p:slideViewPr>
    <p:cSldViewPr snapToGrid="0" snapToObjects="1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5E549-E930-3D4A-8727-D7AD455F75D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C1AF0-FDE2-934A-8DA5-514BD1C551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C1AF0-FDE2-934A-8DA5-514BD1C551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05B67E-1F86-3B4B-900E-DDF2F89A674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F7137-F76B-FB4C-8E90-3D7C6ED3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874765"/>
          </a:xfrm>
          <a:custGeom>
            <a:avLst/>
            <a:gdLst>
              <a:gd name="connsiteX0" fmla="*/ 0 w 12192000"/>
              <a:gd name="connsiteY0" fmla="*/ 0 h 2874765"/>
              <a:gd name="connsiteX1" fmla="*/ 12192000 w 12192000"/>
              <a:gd name="connsiteY1" fmla="*/ 0 h 2874765"/>
              <a:gd name="connsiteX2" fmla="*/ 12192000 w 12192000"/>
              <a:gd name="connsiteY2" fmla="*/ 2874765 h 2874765"/>
              <a:gd name="connsiteX3" fmla="*/ 0 w 12192000"/>
              <a:gd name="connsiteY3" fmla="*/ 2874765 h 28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74765">
                <a:moveTo>
                  <a:pt x="0" y="0"/>
                </a:moveTo>
                <a:lnTo>
                  <a:pt x="12192000" y="0"/>
                </a:lnTo>
                <a:lnTo>
                  <a:pt x="12192000" y="2874765"/>
                </a:lnTo>
                <a:lnTo>
                  <a:pt x="0" y="287476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" y="2"/>
            <a:ext cx="12191992" cy="2773177"/>
          </a:xfrm>
          <a:custGeom>
            <a:avLst/>
            <a:gdLst>
              <a:gd name="connsiteX0" fmla="*/ 0 w 12191992"/>
              <a:gd name="connsiteY0" fmla="*/ 0 h 2773177"/>
              <a:gd name="connsiteX1" fmla="*/ 12191992 w 12191992"/>
              <a:gd name="connsiteY1" fmla="*/ 0 h 2773177"/>
              <a:gd name="connsiteX2" fmla="*/ 6095996 w 12191992"/>
              <a:gd name="connsiteY2" fmla="*/ 2773177 h 277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2" h="2773177">
                <a:moveTo>
                  <a:pt x="0" y="0"/>
                </a:moveTo>
                <a:lnTo>
                  <a:pt x="12191992" y="0"/>
                </a:lnTo>
                <a:lnTo>
                  <a:pt x="6095996" y="277317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9182" y="668867"/>
            <a:ext cx="2760134" cy="2760134"/>
          </a:xfrm>
          <a:custGeom>
            <a:avLst/>
            <a:gdLst>
              <a:gd name="connsiteX0" fmla="*/ 1380067 w 2760134"/>
              <a:gd name="connsiteY0" fmla="*/ 0 h 2760134"/>
              <a:gd name="connsiteX1" fmla="*/ 2760134 w 2760134"/>
              <a:gd name="connsiteY1" fmla="*/ 1380067 h 2760134"/>
              <a:gd name="connsiteX2" fmla="*/ 1380067 w 2760134"/>
              <a:gd name="connsiteY2" fmla="*/ 2760134 h 2760134"/>
              <a:gd name="connsiteX3" fmla="*/ 0 w 2760134"/>
              <a:gd name="connsiteY3" fmla="*/ 1380067 h 2760134"/>
              <a:gd name="connsiteX4" fmla="*/ 1380067 w 2760134"/>
              <a:gd name="connsiteY4" fmla="*/ 0 h 276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134" h="2760134">
                <a:moveTo>
                  <a:pt x="1380067" y="0"/>
                </a:moveTo>
                <a:cubicBezTo>
                  <a:pt x="2142257" y="0"/>
                  <a:pt x="2760134" y="617877"/>
                  <a:pt x="2760134" y="1380067"/>
                </a:cubicBezTo>
                <a:cubicBezTo>
                  <a:pt x="2760134" y="2142257"/>
                  <a:pt x="2142257" y="2760134"/>
                  <a:pt x="1380067" y="2760134"/>
                </a:cubicBezTo>
                <a:cubicBezTo>
                  <a:pt x="617877" y="2760134"/>
                  <a:pt x="0" y="2142257"/>
                  <a:pt x="0" y="1380067"/>
                </a:cubicBezTo>
                <a:cubicBezTo>
                  <a:pt x="0" y="617877"/>
                  <a:pt x="617877" y="0"/>
                  <a:pt x="1380067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270660" y="1109195"/>
            <a:ext cx="1741714" cy="1741714"/>
          </a:xfrm>
          <a:custGeom>
            <a:avLst/>
            <a:gdLst>
              <a:gd name="connsiteX0" fmla="*/ 290291 w 1741714"/>
              <a:gd name="connsiteY0" fmla="*/ 0 h 1741714"/>
              <a:gd name="connsiteX1" fmla="*/ 1451423 w 1741714"/>
              <a:gd name="connsiteY1" fmla="*/ 0 h 1741714"/>
              <a:gd name="connsiteX2" fmla="*/ 1741714 w 1741714"/>
              <a:gd name="connsiteY2" fmla="*/ 290291 h 1741714"/>
              <a:gd name="connsiteX3" fmla="*/ 1741714 w 1741714"/>
              <a:gd name="connsiteY3" fmla="*/ 1451423 h 1741714"/>
              <a:gd name="connsiteX4" fmla="*/ 1451423 w 1741714"/>
              <a:gd name="connsiteY4" fmla="*/ 1741714 h 1741714"/>
              <a:gd name="connsiteX5" fmla="*/ 290291 w 1741714"/>
              <a:gd name="connsiteY5" fmla="*/ 1741714 h 1741714"/>
              <a:gd name="connsiteX6" fmla="*/ 0 w 1741714"/>
              <a:gd name="connsiteY6" fmla="*/ 1451423 h 1741714"/>
              <a:gd name="connsiteX7" fmla="*/ 0 w 1741714"/>
              <a:gd name="connsiteY7" fmla="*/ 290291 h 1741714"/>
              <a:gd name="connsiteX8" fmla="*/ 290291 w 1741714"/>
              <a:gd name="connsiteY8" fmla="*/ 0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1714" h="1741714">
                <a:moveTo>
                  <a:pt x="290291" y="0"/>
                </a:moveTo>
                <a:lnTo>
                  <a:pt x="1451423" y="0"/>
                </a:lnTo>
                <a:cubicBezTo>
                  <a:pt x="1611746" y="0"/>
                  <a:pt x="1741714" y="129968"/>
                  <a:pt x="1741714" y="290291"/>
                </a:cubicBezTo>
                <a:lnTo>
                  <a:pt x="1741714" y="1451423"/>
                </a:lnTo>
                <a:cubicBezTo>
                  <a:pt x="1741714" y="1611746"/>
                  <a:pt x="1611746" y="1741714"/>
                  <a:pt x="1451423" y="1741714"/>
                </a:cubicBezTo>
                <a:lnTo>
                  <a:pt x="290291" y="1741714"/>
                </a:lnTo>
                <a:cubicBezTo>
                  <a:pt x="129968" y="1741714"/>
                  <a:pt x="0" y="1611746"/>
                  <a:pt x="0" y="1451423"/>
                </a:cubicBezTo>
                <a:lnTo>
                  <a:pt x="0" y="290291"/>
                </a:lnTo>
                <a:cubicBezTo>
                  <a:pt x="0" y="129968"/>
                  <a:pt x="129968" y="0"/>
                  <a:pt x="29029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810646" y="1109195"/>
            <a:ext cx="1741714" cy="1741714"/>
          </a:xfrm>
          <a:custGeom>
            <a:avLst/>
            <a:gdLst>
              <a:gd name="connsiteX0" fmla="*/ 290291 w 1741714"/>
              <a:gd name="connsiteY0" fmla="*/ 0 h 1741714"/>
              <a:gd name="connsiteX1" fmla="*/ 1451423 w 1741714"/>
              <a:gd name="connsiteY1" fmla="*/ 0 h 1741714"/>
              <a:gd name="connsiteX2" fmla="*/ 1741714 w 1741714"/>
              <a:gd name="connsiteY2" fmla="*/ 290291 h 1741714"/>
              <a:gd name="connsiteX3" fmla="*/ 1741714 w 1741714"/>
              <a:gd name="connsiteY3" fmla="*/ 1451423 h 1741714"/>
              <a:gd name="connsiteX4" fmla="*/ 1451423 w 1741714"/>
              <a:gd name="connsiteY4" fmla="*/ 1741714 h 1741714"/>
              <a:gd name="connsiteX5" fmla="*/ 290291 w 1741714"/>
              <a:gd name="connsiteY5" fmla="*/ 1741714 h 1741714"/>
              <a:gd name="connsiteX6" fmla="*/ 0 w 1741714"/>
              <a:gd name="connsiteY6" fmla="*/ 1451423 h 1741714"/>
              <a:gd name="connsiteX7" fmla="*/ 0 w 1741714"/>
              <a:gd name="connsiteY7" fmla="*/ 290291 h 1741714"/>
              <a:gd name="connsiteX8" fmla="*/ 290291 w 1741714"/>
              <a:gd name="connsiteY8" fmla="*/ 0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1714" h="1741714">
                <a:moveTo>
                  <a:pt x="290291" y="0"/>
                </a:moveTo>
                <a:lnTo>
                  <a:pt x="1451423" y="0"/>
                </a:lnTo>
                <a:cubicBezTo>
                  <a:pt x="1611746" y="0"/>
                  <a:pt x="1741714" y="129968"/>
                  <a:pt x="1741714" y="290291"/>
                </a:cubicBezTo>
                <a:lnTo>
                  <a:pt x="1741714" y="1451423"/>
                </a:lnTo>
                <a:cubicBezTo>
                  <a:pt x="1741714" y="1611746"/>
                  <a:pt x="1611746" y="1741714"/>
                  <a:pt x="1451423" y="1741714"/>
                </a:cubicBezTo>
                <a:lnTo>
                  <a:pt x="290291" y="1741714"/>
                </a:lnTo>
                <a:cubicBezTo>
                  <a:pt x="129968" y="1741714"/>
                  <a:pt x="0" y="1611746"/>
                  <a:pt x="0" y="1451423"/>
                </a:cubicBezTo>
                <a:lnTo>
                  <a:pt x="0" y="290291"/>
                </a:lnTo>
                <a:cubicBezTo>
                  <a:pt x="0" y="129968"/>
                  <a:pt x="129968" y="0"/>
                  <a:pt x="29029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50632" y="1109195"/>
            <a:ext cx="1741714" cy="1741714"/>
          </a:xfrm>
          <a:custGeom>
            <a:avLst/>
            <a:gdLst>
              <a:gd name="connsiteX0" fmla="*/ 290291 w 1741714"/>
              <a:gd name="connsiteY0" fmla="*/ 0 h 1741714"/>
              <a:gd name="connsiteX1" fmla="*/ 1451423 w 1741714"/>
              <a:gd name="connsiteY1" fmla="*/ 0 h 1741714"/>
              <a:gd name="connsiteX2" fmla="*/ 1741714 w 1741714"/>
              <a:gd name="connsiteY2" fmla="*/ 290291 h 1741714"/>
              <a:gd name="connsiteX3" fmla="*/ 1741714 w 1741714"/>
              <a:gd name="connsiteY3" fmla="*/ 1451423 h 1741714"/>
              <a:gd name="connsiteX4" fmla="*/ 1451423 w 1741714"/>
              <a:gd name="connsiteY4" fmla="*/ 1741714 h 1741714"/>
              <a:gd name="connsiteX5" fmla="*/ 290291 w 1741714"/>
              <a:gd name="connsiteY5" fmla="*/ 1741714 h 1741714"/>
              <a:gd name="connsiteX6" fmla="*/ 0 w 1741714"/>
              <a:gd name="connsiteY6" fmla="*/ 1451423 h 1741714"/>
              <a:gd name="connsiteX7" fmla="*/ 0 w 1741714"/>
              <a:gd name="connsiteY7" fmla="*/ 290291 h 1741714"/>
              <a:gd name="connsiteX8" fmla="*/ 290291 w 1741714"/>
              <a:gd name="connsiteY8" fmla="*/ 0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1714" h="1741714">
                <a:moveTo>
                  <a:pt x="290291" y="0"/>
                </a:moveTo>
                <a:lnTo>
                  <a:pt x="1451423" y="0"/>
                </a:lnTo>
                <a:cubicBezTo>
                  <a:pt x="1611746" y="0"/>
                  <a:pt x="1741714" y="129968"/>
                  <a:pt x="1741714" y="290291"/>
                </a:cubicBezTo>
                <a:lnTo>
                  <a:pt x="1741714" y="1451423"/>
                </a:lnTo>
                <a:cubicBezTo>
                  <a:pt x="1741714" y="1611746"/>
                  <a:pt x="1611746" y="1741714"/>
                  <a:pt x="1451423" y="1741714"/>
                </a:cubicBezTo>
                <a:lnTo>
                  <a:pt x="290291" y="1741714"/>
                </a:lnTo>
                <a:cubicBezTo>
                  <a:pt x="129968" y="1741714"/>
                  <a:pt x="0" y="1611746"/>
                  <a:pt x="0" y="1451423"/>
                </a:cubicBezTo>
                <a:lnTo>
                  <a:pt x="0" y="290291"/>
                </a:lnTo>
                <a:cubicBezTo>
                  <a:pt x="0" y="129968"/>
                  <a:pt x="129968" y="0"/>
                  <a:pt x="29029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407160" y="1143000"/>
            <a:ext cx="1696720" cy="1696720"/>
          </a:xfrm>
          <a:custGeom>
            <a:avLst/>
            <a:gdLst>
              <a:gd name="connsiteX0" fmla="*/ 848360 w 1696720"/>
              <a:gd name="connsiteY0" fmla="*/ 0 h 1696720"/>
              <a:gd name="connsiteX1" fmla="*/ 1696720 w 1696720"/>
              <a:gd name="connsiteY1" fmla="*/ 848360 h 1696720"/>
              <a:gd name="connsiteX2" fmla="*/ 848360 w 1696720"/>
              <a:gd name="connsiteY2" fmla="*/ 1696720 h 1696720"/>
              <a:gd name="connsiteX3" fmla="*/ 0 w 1696720"/>
              <a:gd name="connsiteY3" fmla="*/ 848360 h 1696720"/>
              <a:gd name="connsiteX4" fmla="*/ 848360 w 1696720"/>
              <a:gd name="connsiteY4" fmla="*/ 0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20" h="1696720">
                <a:moveTo>
                  <a:pt x="848360" y="0"/>
                </a:moveTo>
                <a:cubicBezTo>
                  <a:pt x="1316896" y="0"/>
                  <a:pt x="1696720" y="379824"/>
                  <a:pt x="1696720" y="848360"/>
                </a:cubicBezTo>
                <a:cubicBezTo>
                  <a:pt x="1696720" y="1316896"/>
                  <a:pt x="1316896" y="1696720"/>
                  <a:pt x="848360" y="1696720"/>
                </a:cubicBezTo>
                <a:cubicBezTo>
                  <a:pt x="379824" y="1696720"/>
                  <a:pt x="0" y="1316896"/>
                  <a:pt x="0" y="848360"/>
                </a:cubicBezTo>
                <a:cubicBezTo>
                  <a:pt x="0" y="379824"/>
                  <a:pt x="379824" y="0"/>
                  <a:pt x="848360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967480" y="1143000"/>
            <a:ext cx="1696720" cy="1696720"/>
          </a:xfrm>
          <a:custGeom>
            <a:avLst/>
            <a:gdLst>
              <a:gd name="connsiteX0" fmla="*/ 848360 w 1696720"/>
              <a:gd name="connsiteY0" fmla="*/ 0 h 1696720"/>
              <a:gd name="connsiteX1" fmla="*/ 1696720 w 1696720"/>
              <a:gd name="connsiteY1" fmla="*/ 848360 h 1696720"/>
              <a:gd name="connsiteX2" fmla="*/ 848360 w 1696720"/>
              <a:gd name="connsiteY2" fmla="*/ 1696720 h 1696720"/>
              <a:gd name="connsiteX3" fmla="*/ 0 w 1696720"/>
              <a:gd name="connsiteY3" fmla="*/ 848360 h 1696720"/>
              <a:gd name="connsiteX4" fmla="*/ 848360 w 1696720"/>
              <a:gd name="connsiteY4" fmla="*/ 0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20" h="1696720">
                <a:moveTo>
                  <a:pt x="848360" y="0"/>
                </a:moveTo>
                <a:cubicBezTo>
                  <a:pt x="1316896" y="0"/>
                  <a:pt x="1696720" y="379824"/>
                  <a:pt x="1696720" y="848360"/>
                </a:cubicBezTo>
                <a:cubicBezTo>
                  <a:pt x="1696720" y="1316896"/>
                  <a:pt x="1316896" y="1696720"/>
                  <a:pt x="848360" y="1696720"/>
                </a:cubicBezTo>
                <a:cubicBezTo>
                  <a:pt x="379824" y="1696720"/>
                  <a:pt x="0" y="1316896"/>
                  <a:pt x="0" y="848360"/>
                </a:cubicBezTo>
                <a:cubicBezTo>
                  <a:pt x="0" y="379824"/>
                  <a:pt x="379824" y="0"/>
                  <a:pt x="848360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27800" y="1143000"/>
            <a:ext cx="1696720" cy="1696720"/>
          </a:xfrm>
          <a:custGeom>
            <a:avLst/>
            <a:gdLst>
              <a:gd name="connsiteX0" fmla="*/ 848360 w 1696720"/>
              <a:gd name="connsiteY0" fmla="*/ 0 h 1696720"/>
              <a:gd name="connsiteX1" fmla="*/ 1696720 w 1696720"/>
              <a:gd name="connsiteY1" fmla="*/ 848360 h 1696720"/>
              <a:gd name="connsiteX2" fmla="*/ 848360 w 1696720"/>
              <a:gd name="connsiteY2" fmla="*/ 1696720 h 1696720"/>
              <a:gd name="connsiteX3" fmla="*/ 0 w 1696720"/>
              <a:gd name="connsiteY3" fmla="*/ 848360 h 1696720"/>
              <a:gd name="connsiteX4" fmla="*/ 848360 w 1696720"/>
              <a:gd name="connsiteY4" fmla="*/ 0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20" h="1696720">
                <a:moveTo>
                  <a:pt x="848360" y="0"/>
                </a:moveTo>
                <a:cubicBezTo>
                  <a:pt x="1316896" y="0"/>
                  <a:pt x="1696720" y="379824"/>
                  <a:pt x="1696720" y="848360"/>
                </a:cubicBezTo>
                <a:cubicBezTo>
                  <a:pt x="1696720" y="1316896"/>
                  <a:pt x="1316896" y="1696720"/>
                  <a:pt x="848360" y="1696720"/>
                </a:cubicBezTo>
                <a:cubicBezTo>
                  <a:pt x="379824" y="1696720"/>
                  <a:pt x="0" y="1316896"/>
                  <a:pt x="0" y="848360"/>
                </a:cubicBezTo>
                <a:cubicBezTo>
                  <a:pt x="0" y="379824"/>
                  <a:pt x="379824" y="0"/>
                  <a:pt x="848360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88120" y="1143000"/>
            <a:ext cx="1696720" cy="1696720"/>
          </a:xfrm>
          <a:custGeom>
            <a:avLst/>
            <a:gdLst>
              <a:gd name="connsiteX0" fmla="*/ 848360 w 1696720"/>
              <a:gd name="connsiteY0" fmla="*/ 0 h 1696720"/>
              <a:gd name="connsiteX1" fmla="*/ 1696720 w 1696720"/>
              <a:gd name="connsiteY1" fmla="*/ 848360 h 1696720"/>
              <a:gd name="connsiteX2" fmla="*/ 848360 w 1696720"/>
              <a:gd name="connsiteY2" fmla="*/ 1696720 h 1696720"/>
              <a:gd name="connsiteX3" fmla="*/ 0 w 1696720"/>
              <a:gd name="connsiteY3" fmla="*/ 848360 h 1696720"/>
              <a:gd name="connsiteX4" fmla="*/ 848360 w 1696720"/>
              <a:gd name="connsiteY4" fmla="*/ 0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20" h="1696720">
                <a:moveTo>
                  <a:pt x="848360" y="0"/>
                </a:moveTo>
                <a:cubicBezTo>
                  <a:pt x="1316896" y="0"/>
                  <a:pt x="1696720" y="379824"/>
                  <a:pt x="1696720" y="848360"/>
                </a:cubicBezTo>
                <a:cubicBezTo>
                  <a:pt x="1696720" y="1316896"/>
                  <a:pt x="1316896" y="1696720"/>
                  <a:pt x="848360" y="1696720"/>
                </a:cubicBezTo>
                <a:cubicBezTo>
                  <a:pt x="379824" y="1696720"/>
                  <a:pt x="0" y="1316896"/>
                  <a:pt x="0" y="848360"/>
                </a:cubicBezTo>
                <a:cubicBezTo>
                  <a:pt x="0" y="379824"/>
                  <a:pt x="379824" y="0"/>
                  <a:pt x="848360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567680" y="1373750"/>
            <a:ext cx="1706880" cy="1706880"/>
          </a:xfrm>
          <a:custGeom>
            <a:avLst/>
            <a:gdLst>
              <a:gd name="connsiteX0" fmla="*/ 0 w 1706880"/>
              <a:gd name="connsiteY0" fmla="*/ 0 h 1706880"/>
              <a:gd name="connsiteX1" fmla="*/ 1706880 w 1706880"/>
              <a:gd name="connsiteY1" fmla="*/ 0 h 1706880"/>
              <a:gd name="connsiteX2" fmla="*/ 1706880 w 1706880"/>
              <a:gd name="connsiteY2" fmla="*/ 1706880 h 1706880"/>
              <a:gd name="connsiteX3" fmla="*/ 0 w 1706880"/>
              <a:gd name="connsiteY3" fmla="*/ 170688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880" h="1706880">
                <a:moveTo>
                  <a:pt x="0" y="0"/>
                </a:moveTo>
                <a:lnTo>
                  <a:pt x="1706880" y="0"/>
                </a:lnTo>
                <a:lnTo>
                  <a:pt x="1706880" y="1706880"/>
                </a:lnTo>
                <a:lnTo>
                  <a:pt x="0" y="170688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548880" y="1373750"/>
            <a:ext cx="1706880" cy="1706880"/>
          </a:xfrm>
          <a:custGeom>
            <a:avLst/>
            <a:gdLst>
              <a:gd name="connsiteX0" fmla="*/ 0 w 1706880"/>
              <a:gd name="connsiteY0" fmla="*/ 0 h 1706880"/>
              <a:gd name="connsiteX1" fmla="*/ 1706880 w 1706880"/>
              <a:gd name="connsiteY1" fmla="*/ 0 h 1706880"/>
              <a:gd name="connsiteX2" fmla="*/ 1706880 w 1706880"/>
              <a:gd name="connsiteY2" fmla="*/ 1706880 h 1706880"/>
              <a:gd name="connsiteX3" fmla="*/ 0 w 1706880"/>
              <a:gd name="connsiteY3" fmla="*/ 170688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880" h="1706880">
                <a:moveTo>
                  <a:pt x="0" y="0"/>
                </a:moveTo>
                <a:lnTo>
                  <a:pt x="1706880" y="0"/>
                </a:lnTo>
                <a:lnTo>
                  <a:pt x="1706880" y="1706880"/>
                </a:lnTo>
                <a:lnTo>
                  <a:pt x="0" y="170688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530080" y="1373750"/>
            <a:ext cx="1706880" cy="1706880"/>
          </a:xfrm>
          <a:custGeom>
            <a:avLst/>
            <a:gdLst>
              <a:gd name="connsiteX0" fmla="*/ 0 w 1706880"/>
              <a:gd name="connsiteY0" fmla="*/ 0 h 1706880"/>
              <a:gd name="connsiteX1" fmla="*/ 1706880 w 1706880"/>
              <a:gd name="connsiteY1" fmla="*/ 0 h 1706880"/>
              <a:gd name="connsiteX2" fmla="*/ 1706880 w 1706880"/>
              <a:gd name="connsiteY2" fmla="*/ 1706880 h 1706880"/>
              <a:gd name="connsiteX3" fmla="*/ 0 w 1706880"/>
              <a:gd name="connsiteY3" fmla="*/ 170688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880" h="1706880">
                <a:moveTo>
                  <a:pt x="0" y="0"/>
                </a:moveTo>
                <a:lnTo>
                  <a:pt x="1706880" y="0"/>
                </a:lnTo>
                <a:lnTo>
                  <a:pt x="1706880" y="1706880"/>
                </a:lnTo>
                <a:lnTo>
                  <a:pt x="0" y="170688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953000" y="1056193"/>
            <a:ext cx="3804139" cy="4745614"/>
          </a:xfrm>
          <a:custGeom>
            <a:avLst/>
            <a:gdLst>
              <a:gd name="connsiteX0" fmla="*/ 0 w 3804139"/>
              <a:gd name="connsiteY0" fmla="*/ 0 h 4745614"/>
              <a:gd name="connsiteX1" fmla="*/ 3804139 w 3804139"/>
              <a:gd name="connsiteY1" fmla="*/ 0 h 4745614"/>
              <a:gd name="connsiteX2" fmla="*/ 3804139 w 3804139"/>
              <a:gd name="connsiteY2" fmla="*/ 4745614 h 4745614"/>
              <a:gd name="connsiteX3" fmla="*/ 0 w 3804139"/>
              <a:gd name="connsiteY3" fmla="*/ 4745614 h 474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4139" h="4745614">
                <a:moveTo>
                  <a:pt x="0" y="0"/>
                </a:moveTo>
                <a:lnTo>
                  <a:pt x="3804139" y="0"/>
                </a:lnTo>
                <a:lnTo>
                  <a:pt x="3804139" y="4745614"/>
                </a:lnTo>
                <a:lnTo>
                  <a:pt x="0" y="4745614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99040" y="975947"/>
            <a:ext cx="3648807" cy="3648807"/>
          </a:xfrm>
          <a:custGeom>
            <a:avLst/>
            <a:gdLst>
              <a:gd name="connsiteX0" fmla="*/ 0 w 3648807"/>
              <a:gd name="connsiteY0" fmla="*/ 0 h 3648807"/>
              <a:gd name="connsiteX1" fmla="*/ 3648807 w 3648807"/>
              <a:gd name="connsiteY1" fmla="*/ 0 h 3648807"/>
              <a:gd name="connsiteX2" fmla="*/ 3648807 w 3648807"/>
              <a:gd name="connsiteY2" fmla="*/ 3648807 h 3648807"/>
              <a:gd name="connsiteX3" fmla="*/ 0 w 3648807"/>
              <a:gd name="connsiteY3" fmla="*/ 3648807 h 364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8807" h="3648807">
                <a:moveTo>
                  <a:pt x="0" y="0"/>
                </a:moveTo>
                <a:lnTo>
                  <a:pt x="3648807" y="0"/>
                </a:lnTo>
                <a:lnTo>
                  <a:pt x="3648807" y="3648807"/>
                </a:lnTo>
                <a:lnTo>
                  <a:pt x="0" y="364880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32551" y="2203554"/>
            <a:ext cx="3492708" cy="4654446"/>
          </a:xfrm>
          <a:custGeom>
            <a:avLst/>
            <a:gdLst>
              <a:gd name="connsiteX0" fmla="*/ 0 w 3492708"/>
              <a:gd name="connsiteY0" fmla="*/ 0 h 4654446"/>
              <a:gd name="connsiteX1" fmla="*/ 3492708 w 3492708"/>
              <a:gd name="connsiteY1" fmla="*/ 0 h 4654446"/>
              <a:gd name="connsiteX2" fmla="*/ 3492708 w 3492708"/>
              <a:gd name="connsiteY2" fmla="*/ 4654446 h 4654446"/>
              <a:gd name="connsiteX3" fmla="*/ 0 w 3492708"/>
              <a:gd name="connsiteY3" fmla="*/ 4654446 h 465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708" h="4654446">
                <a:moveTo>
                  <a:pt x="0" y="0"/>
                </a:moveTo>
                <a:lnTo>
                  <a:pt x="3492708" y="0"/>
                </a:lnTo>
                <a:lnTo>
                  <a:pt x="3492708" y="4654446"/>
                </a:lnTo>
                <a:lnTo>
                  <a:pt x="0" y="465444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284133" y="2975431"/>
            <a:ext cx="6637866" cy="2810933"/>
          </a:xfrm>
          <a:custGeom>
            <a:avLst/>
            <a:gdLst>
              <a:gd name="connsiteX0" fmla="*/ 0 w 6637866"/>
              <a:gd name="connsiteY0" fmla="*/ 0 h 2810933"/>
              <a:gd name="connsiteX1" fmla="*/ 6637866 w 6637866"/>
              <a:gd name="connsiteY1" fmla="*/ 0 h 2810933"/>
              <a:gd name="connsiteX2" fmla="*/ 6637866 w 6637866"/>
              <a:gd name="connsiteY2" fmla="*/ 2810933 h 2810933"/>
              <a:gd name="connsiteX3" fmla="*/ 0 w 6637866"/>
              <a:gd name="connsiteY3" fmla="*/ 2810933 h 28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7866" h="2810933">
                <a:moveTo>
                  <a:pt x="0" y="0"/>
                </a:moveTo>
                <a:lnTo>
                  <a:pt x="6637866" y="0"/>
                </a:lnTo>
                <a:lnTo>
                  <a:pt x="6637866" y="2810933"/>
                </a:lnTo>
                <a:lnTo>
                  <a:pt x="0" y="281093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615959" y="986969"/>
            <a:ext cx="4072442" cy="4105133"/>
          </a:xfrm>
          <a:custGeom>
            <a:avLst/>
            <a:gdLst>
              <a:gd name="connsiteX0" fmla="*/ 2787732 w 4072442"/>
              <a:gd name="connsiteY0" fmla="*/ 736 h 4105133"/>
              <a:gd name="connsiteX1" fmla="*/ 2867730 w 4072442"/>
              <a:gd name="connsiteY1" fmla="*/ 12090 h 4105133"/>
              <a:gd name="connsiteX2" fmla="*/ 3915423 w 4072442"/>
              <a:gd name="connsiteY2" fmla="*/ 3922132 h 4105133"/>
              <a:gd name="connsiteX3" fmla="*/ 20851 w 4072442"/>
              <a:gd name="connsiteY3" fmla="*/ 2870294 h 4105133"/>
              <a:gd name="connsiteX4" fmla="*/ 2787732 w 4072442"/>
              <a:gd name="connsiteY4" fmla="*/ 736 h 410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442" h="4105133">
                <a:moveTo>
                  <a:pt x="2787732" y="736"/>
                </a:moveTo>
                <a:cubicBezTo>
                  <a:pt x="2815774" y="2220"/>
                  <a:pt x="2842482" y="5966"/>
                  <a:pt x="2867730" y="12090"/>
                </a:cubicBezTo>
                <a:cubicBezTo>
                  <a:pt x="3562376" y="252110"/>
                  <a:pt x="4433280" y="3366605"/>
                  <a:pt x="3915423" y="3922132"/>
                </a:cubicBezTo>
                <a:cubicBezTo>
                  <a:pt x="3399662" y="4454997"/>
                  <a:pt x="260725" y="3738844"/>
                  <a:pt x="20851" y="2870294"/>
                </a:cubicBezTo>
                <a:cubicBezTo>
                  <a:pt x="-234215" y="2081525"/>
                  <a:pt x="1918406" y="-45288"/>
                  <a:pt x="2787732" y="736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583872"/>
            <a:ext cx="6096000" cy="2335520"/>
          </a:xfrm>
          <a:custGeom>
            <a:avLst/>
            <a:gdLst>
              <a:gd name="connsiteX0" fmla="*/ 0 w 6096000"/>
              <a:gd name="connsiteY0" fmla="*/ 0 h 2335520"/>
              <a:gd name="connsiteX1" fmla="*/ 6096000 w 6096000"/>
              <a:gd name="connsiteY1" fmla="*/ 0 h 2335520"/>
              <a:gd name="connsiteX2" fmla="*/ 6096000 w 6096000"/>
              <a:gd name="connsiteY2" fmla="*/ 2335520 h 2335520"/>
              <a:gd name="connsiteX3" fmla="*/ 0 w 6096000"/>
              <a:gd name="connsiteY3" fmla="*/ 2335520 h 23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335520">
                <a:moveTo>
                  <a:pt x="0" y="0"/>
                </a:moveTo>
                <a:lnTo>
                  <a:pt x="6096000" y="0"/>
                </a:lnTo>
                <a:lnTo>
                  <a:pt x="6096000" y="2335520"/>
                </a:lnTo>
                <a:lnTo>
                  <a:pt x="0" y="233552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618651" y="3858869"/>
            <a:ext cx="4573349" cy="2012161"/>
          </a:xfrm>
          <a:custGeom>
            <a:avLst/>
            <a:gdLst>
              <a:gd name="connsiteX0" fmla="*/ 0 w 4573349"/>
              <a:gd name="connsiteY0" fmla="*/ 0 h 2012161"/>
              <a:gd name="connsiteX1" fmla="*/ 4573349 w 4573349"/>
              <a:gd name="connsiteY1" fmla="*/ 0 h 2012161"/>
              <a:gd name="connsiteX2" fmla="*/ 4573349 w 4573349"/>
              <a:gd name="connsiteY2" fmla="*/ 2012161 h 2012161"/>
              <a:gd name="connsiteX3" fmla="*/ 0 w 4573349"/>
              <a:gd name="connsiteY3" fmla="*/ 2012161 h 201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349" h="2012161">
                <a:moveTo>
                  <a:pt x="0" y="0"/>
                </a:moveTo>
                <a:lnTo>
                  <a:pt x="4573349" y="0"/>
                </a:lnTo>
                <a:lnTo>
                  <a:pt x="4573349" y="2012161"/>
                </a:lnTo>
                <a:lnTo>
                  <a:pt x="0" y="201216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22885" cy="3852473"/>
          </a:xfrm>
          <a:custGeom>
            <a:avLst/>
            <a:gdLst>
              <a:gd name="connsiteX0" fmla="*/ 0 w 3222885"/>
              <a:gd name="connsiteY0" fmla="*/ 0 h 3852473"/>
              <a:gd name="connsiteX1" fmla="*/ 3222885 w 3222885"/>
              <a:gd name="connsiteY1" fmla="*/ 0 h 3852473"/>
              <a:gd name="connsiteX2" fmla="*/ 3222885 w 3222885"/>
              <a:gd name="connsiteY2" fmla="*/ 3852473 h 3852473"/>
              <a:gd name="connsiteX3" fmla="*/ 0 w 3222885"/>
              <a:gd name="connsiteY3" fmla="*/ 3852473 h 385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885" h="3852473">
                <a:moveTo>
                  <a:pt x="0" y="0"/>
                </a:moveTo>
                <a:lnTo>
                  <a:pt x="3222885" y="0"/>
                </a:lnTo>
                <a:lnTo>
                  <a:pt x="3222885" y="3852473"/>
                </a:lnTo>
                <a:lnTo>
                  <a:pt x="0" y="385247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979802" y="3005528"/>
            <a:ext cx="3222885" cy="3852473"/>
          </a:xfrm>
          <a:custGeom>
            <a:avLst/>
            <a:gdLst>
              <a:gd name="connsiteX0" fmla="*/ 0 w 3222885"/>
              <a:gd name="connsiteY0" fmla="*/ 0 h 3852473"/>
              <a:gd name="connsiteX1" fmla="*/ 3222885 w 3222885"/>
              <a:gd name="connsiteY1" fmla="*/ 0 h 3852473"/>
              <a:gd name="connsiteX2" fmla="*/ 3222885 w 3222885"/>
              <a:gd name="connsiteY2" fmla="*/ 3852473 h 3852473"/>
              <a:gd name="connsiteX3" fmla="*/ 0 w 3222885"/>
              <a:gd name="connsiteY3" fmla="*/ 3852473 h 385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885" h="3852473">
                <a:moveTo>
                  <a:pt x="0" y="0"/>
                </a:moveTo>
                <a:lnTo>
                  <a:pt x="3222885" y="0"/>
                </a:lnTo>
                <a:lnTo>
                  <a:pt x="3222885" y="3852473"/>
                </a:lnTo>
                <a:lnTo>
                  <a:pt x="0" y="385247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15975" y="1045473"/>
            <a:ext cx="3222885" cy="4767053"/>
          </a:xfrm>
          <a:custGeom>
            <a:avLst/>
            <a:gdLst>
              <a:gd name="connsiteX0" fmla="*/ 268213 w 3222885"/>
              <a:gd name="connsiteY0" fmla="*/ 0 h 4767053"/>
              <a:gd name="connsiteX1" fmla="*/ 710755 w 3222885"/>
              <a:gd name="connsiteY1" fmla="*/ 0 h 4767053"/>
              <a:gd name="connsiteX2" fmla="*/ 775125 w 3222885"/>
              <a:gd name="connsiteY2" fmla="*/ 0 h 4767053"/>
              <a:gd name="connsiteX3" fmla="*/ 1217667 w 3222885"/>
              <a:gd name="connsiteY3" fmla="*/ 0 h 4767053"/>
              <a:gd name="connsiteX4" fmla="*/ 1341033 w 3222885"/>
              <a:gd name="connsiteY4" fmla="*/ 0 h 4767053"/>
              <a:gd name="connsiteX5" fmla="*/ 1783575 w 3222885"/>
              <a:gd name="connsiteY5" fmla="*/ 0 h 4767053"/>
              <a:gd name="connsiteX6" fmla="*/ 1847946 w 3222885"/>
              <a:gd name="connsiteY6" fmla="*/ 0 h 4767053"/>
              <a:gd name="connsiteX7" fmla="*/ 2290488 w 3222885"/>
              <a:gd name="connsiteY7" fmla="*/ 0 h 4767053"/>
              <a:gd name="connsiteX8" fmla="*/ 2447760 w 3222885"/>
              <a:gd name="connsiteY8" fmla="*/ 0 h 4767053"/>
              <a:gd name="connsiteX9" fmla="*/ 2512131 w 3222885"/>
              <a:gd name="connsiteY9" fmla="*/ 0 h 4767053"/>
              <a:gd name="connsiteX10" fmla="*/ 2954673 w 3222885"/>
              <a:gd name="connsiteY10" fmla="*/ 0 h 4767053"/>
              <a:gd name="connsiteX11" fmla="*/ 3222885 w 3222885"/>
              <a:gd name="connsiteY11" fmla="*/ 268213 h 4767053"/>
              <a:gd name="connsiteX12" fmla="*/ 3222885 w 3222885"/>
              <a:gd name="connsiteY12" fmla="*/ 1100996 h 4767053"/>
              <a:gd name="connsiteX13" fmla="*/ 3222885 w 3222885"/>
              <a:gd name="connsiteY13" fmla="*/ 1147923 h 4767053"/>
              <a:gd name="connsiteX14" fmla="*/ 3222885 w 3222885"/>
              <a:gd name="connsiteY14" fmla="*/ 1294106 h 4767053"/>
              <a:gd name="connsiteX15" fmla="*/ 3222885 w 3222885"/>
              <a:gd name="connsiteY15" fmla="*/ 1341033 h 4767053"/>
              <a:gd name="connsiteX16" fmla="*/ 3222885 w 3222885"/>
              <a:gd name="connsiteY16" fmla="*/ 1430724 h 4767053"/>
              <a:gd name="connsiteX17" fmla="*/ 3222885 w 3222885"/>
              <a:gd name="connsiteY17" fmla="*/ 2173816 h 4767053"/>
              <a:gd name="connsiteX18" fmla="*/ 3222885 w 3222885"/>
              <a:gd name="connsiteY18" fmla="*/ 2263508 h 4767053"/>
              <a:gd name="connsiteX19" fmla="*/ 3222885 w 3222885"/>
              <a:gd name="connsiteY19" fmla="*/ 2310435 h 4767053"/>
              <a:gd name="connsiteX20" fmla="*/ 3222885 w 3222885"/>
              <a:gd name="connsiteY20" fmla="*/ 2456618 h 4767053"/>
              <a:gd name="connsiteX21" fmla="*/ 3222885 w 3222885"/>
              <a:gd name="connsiteY21" fmla="*/ 2503545 h 4767053"/>
              <a:gd name="connsiteX22" fmla="*/ 3222885 w 3222885"/>
              <a:gd name="connsiteY22" fmla="*/ 2593237 h 4767053"/>
              <a:gd name="connsiteX23" fmla="*/ 3222885 w 3222885"/>
              <a:gd name="connsiteY23" fmla="*/ 3336329 h 4767053"/>
              <a:gd name="connsiteX24" fmla="*/ 3222885 w 3222885"/>
              <a:gd name="connsiteY24" fmla="*/ 3426020 h 4767053"/>
              <a:gd name="connsiteX25" fmla="*/ 3222885 w 3222885"/>
              <a:gd name="connsiteY25" fmla="*/ 3472947 h 4767053"/>
              <a:gd name="connsiteX26" fmla="*/ 3222885 w 3222885"/>
              <a:gd name="connsiteY26" fmla="*/ 3619130 h 4767053"/>
              <a:gd name="connsiteX27" fmla="*/ 3222885 w 3222885"/>
              <a:gd name="connsiteY27" fmla="*/ 3666057 h 4767053"/>
              <a:gd name="connsiteX28" fmla="*/ 3222885 w 3222885"/>
              <a:gd name="connsiteY28" fmla="*/ 4498841 h 4767053"/>
              <a:gd name="connsiteX29" fmla="*/ 2954673 w 3222885"/>
              <a:gd name="connsiteY29" fmla="*/ 4767053 h 4767053"/>
              <a:gd name="connsiteX30" fmla="*/ 2512131 w 3222885"/>
              <a:gd name="connsiteY30" fmla="*/ 4767053 h 4767053"/>
              <a:gd name="connsiteX31" fmla="*/ 2447760 w 3222885"/>
              <a:gd name="connsiteY31" fmla="*/ 4767053 h 4767053"/>
              <a:gd name="connsiteX32" fmla="*/ 2290488 w 3222885"/>
              <a:gd name="connsiteY32" fmla="*/ 4767053 h 4767053"/>
              <a:gd name="connsiteX33" fmla="*/ 2005218 w 3222885"/>
              <a:gd name="connsiteY33" fmla="*/ 4767053 h 4767053"/>
              <a:gd name="connsiteX34" fmla="*/ 1881852 w 3222885"/>
              <a:gd name="connsiteY34" fmla="*/ 4767053 h 4767053"/>
              <a:gd name="connsiteX35" fmla="*/ 1847946 w 3222885"/>
              <a:gd name="connsiteY35" fmla="*/ 4767053 h 4767053"/>
              <a:gd name="connsiteX36" fmla="*/ 1783575 w 3222885"/>
              <a:gd name="connsiteY36" fmla="*/ 4767053 h 4767053"/>
              <a:gd name="connsiteX37" fmla="*/ 1439310 w 3222885"/>
              <a:gd name="connsiteY37" fmla="*/ 4767053 h 4767053"/>
              <a:gd name="connsiteX38" fmla="*/ 1374940 w 3222885"/>
              <a:gd name="connsiteY38" fmla="*/ 4767053 h 4767053"/>
              <a:gd name="connsiteX39" fmla="*/ 1341033 w 3222885"/>
              <a:gd name="connsiteY39" fmla="*/ 4767053 h 4767053"/>
              <a:gd name="connsiteX40" fmla="*/ 1217667 w 3222885"/>
              <a:gd name="connsiteY40" fmla="*/ 4767053 h 4767053"/>
              <a:gd name="connsiteX41" fmla="*/ 932398 w 3222885"/>
              <a:gd name="connsiteY41" fmla="*/ 4767053 h 4767053"/>
              <a:gd name="connsiteX42" fmla="*/ 775125 w 3222885"/>
              <a:gd name="connsiteY42" fmla="*/ 4767053 h 4767053"/>
              <a:gd name="connsiteX43" fmla="*/ 710755 w 3222885"/>
              <a:gd name="connsiteY43" fmla="*/ 4767053 h 4767053"/>
              <a:gd name="connsiteX44" fmla="*/ 268213 w 3222885"/>
              <a:gd name="connsiteY44" fmla="*/ 4767053 h 4767053"/>
              <a:gd name="connsiteX45" fmla="*/ 0 w 3222885"/>
              <a:gd name="connsiteY45" fmla="*/ 4498841 h 4767053"/>
              <a:gd name="connsiteX46" fmla="*/ 0 w 3222885"/>
              <a:gd name="connsiteY46" fmla="*/ 3666057 h 4767053"/>
              <a:gd name="connsiteX47" fmla="*/ 0 w 3222885"/>
              <a:gd name="connsiteY47" fmla="*/ 3619130 h 4767053"/>
              <a:gd name="connsiteX48" fmla="*/ 0 w 3222885"/>
              <a:gd name="connsiteY48" fmla="*/ 3472947 h 4767053"/>
              <a:gd name="connsiteX49" fmla="*/ 0 w 3222885"/>
              <a:gd name="connsiteY49" fmla="*/ 3426020 h 4767053"/>
              <a:gd name="connsiteX50" fmla="*/ 0 w 3222885"/>
              <a:gd name="connsiteY50" fmla="*/ 3336329 h 4767053"/>
              <a:gd name="connsiteX51" fmla="*/ 0 w 3222885"/>
              <a:gd name="connsiteY51" fmla="*/ 2593237 h 4767053"/>
              <a:gd name="connsiteX52" fmla="*/ 0 w 3222885"/>
              <a:gd name="connsiteY52" fmla="*/ 2503545 h 4767053"/>
              <a:gd name="connsiteX53" fmla="*/ 0 w 3222885"/>
              <a:gd name="connsiteY53" fmla="*/ 2456618 h 4767053"/>
              <a:gd name="connsiteX54" fmla="*/ 0 w 3222885"/>
              <a:gd name="connsiteY54" fmla="*/ 2310435 h 4767053"/>
              <a:gd name="connsiteX55" fmla="*/ 0 w 3222885"/>
              <a:gd name="connsiteY55" fmla="*/ 2263508 h 4767053"/>
              <a:gd name="connsiteX56" fmla="*/ 0 w 3222885"/>
              <a:gd name="connsiteY56" fmla="*/ 2173816 h 4767053"/>
              <a:gd name="connsiteX57" fmla="*/ 0 w 3222885"/>
              <a:gd name="connsiteY57" fmla="*/ 1430724 h 4767053"/>
              <a:gd name="connsiteX58" fmla="*/ 0 w 3222885"/>
              <a:gd name="connsiteY58" fmla="*/ 1341033 h 4767053"/>
              <a:gd name="connsiteX59" fmla="*/ 0 w 3222885"/>
              <a:gd name="connsiteY59" fmla="*/ 1294106 h 4767053"/>
              <a:gd name="connsiteX60" fmla="*/ 0 w 3222885"/>
              <a:gd name="connsiteY60" fmla="*/ 1147923 h 4767053"/>
              <a:gd name="connsiteX61" fmla="*/ 0 w 3222885"/>
              <a:gd name="connsiteY61" fmla="*/ 1100996 h 4767053"/>
              <a:gd name="connsiteX62" fmla="*/ 0 w 3222885"/>
              <a:gd name="connsiteY62" fmla="*/ 268213 h 4767053"/>
              <a:gd name="connsiteX63" fmla="*/ 268213 w 3222885"/>
              <a:gd name="connsiteY63" fmla="*/ 0 h 47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222885" h="4767053">
                <a:moveTo>
                  <a:pt x="268213" y="0"/>
                </a:moveTo>
                <a:lnTo>
                  <a:pt x="710755" y="0"/>
                </a:lnTo>
                <a:lnTo>
                  <a:pt x="775125" y="0"/>
                </a:lnTo>
                <a:lnTo>
                  <a:pt x="1217667" y="0"/>
                </a:lnTo>
                <a:lnTo>
                  <a:pt x="1341033" y="0"/>
                </a:lnTo>
                <a:lnTo>
                  <a:pt x="1783575" y="0"/>
                </a:lnTo>
                <a:lnTo>
                  <a:pt x="1847946" y="0"/>
                </a:lnTo>
                <a:lnTo>
                  <a:pt x="2290488" y="0"/>
                </a:lnTo>
                <a:lnTo>
                  <a:pt x="2447760" y="0"/>
                </a:lnTo>
                <a:lnTo>
                  <a:pt x="2512131" y="0"/>
                </a:lnTo>
                <a:lnTo>
                  <a:pt x="2954673" y="0"/>
                </a:lnTo>
                <a:cubicBezTo>
                  <a:pt x="3102802" y="0"/>
                  <a:pt x="3222885" y="120083"/>
                  <a:pt x="3222885" y="268213"/>
                </a:cubicBezTo>
                <a:lnTo>
                  <a:pt x="3222885" y="1100996"/>
                </a:lnTo>
                <a:lnTo>
                  <a:pt x="3222885" y="1147923"/>
                </a:lnTo>
                <a:lnTo>
                  <a:pt x="3222885" y="1294106"/>
                </a:lnTo>
                <a:lnTo>
                  <a:pt x="3222885" y="1341033"/>
                </a:lnTo>
                <a:lnTo>
                  <a:pt x="3222885" y="1430724"/>
                </a:lnTo>
                <a:lnTo>
                  <a:pt x="3222885" y="2173816"/>
                </a:lnTo>
                <a:lnTo>
                  <a:pt x="3222885" y="2263508"/>
                </a:lnTo>
                <a:lnTo>
                  <a:pt x="3222885" y="2310435"/>
                </a:lnTo>
                <a:lnTo>
                  <a:pt x="3222885" y="2456618"/>
                </a:lnTo>
                <a:lnTo>
                  <a:pt x="3222885" y="2503545"/>
                </a:lnTo>
                <a:lnTo>
                  <a:pt x="3222885" y="2593237"/>
                </a:lnTo>
                <a:lnTo>
                  <a:pt x="3222885" y="3336329"/>
                </a:lnTo>
                <a:lnTo>
                  <a:pt x="3222885" y="3426020"/>
                </a:lnTo>
                <a:lnTo>
                  <a:pt x="3222885" y="3472947"/>
                </a:lnTo>
                <a:lnTo>
                  <a:pt x="3222885" y="3619130"/>
                </a:lnTo>
                <a:lnTo>
                  <a:pt x="3222885" y="3666057"/>
                </a:lnTo>
                <a:lnTo>
                  <a:pt x="3222885" y="4498841"/>
                </a:lnTo>
                <a:cubicBezTo>
                  <a:pt x="3222885" y="4646970"/>
                  <a:pt x="3102802" y="4767053"/>
                  <a:pt x="2954673" y="4767053"/>
                </a:cubicBezTo>
                <a:lnTo>
                  <a:pt x="2512131" y="4767053"/>
                </a:lnTo>
                <a:lnTo>
                  <a:pt x="2447760" y="4767053"/>
                </a:lnTo>
                <a:lnTo>
                  <a:pt x="2290488" y="4767053"/>
                </a:lnTo>
                <a:lnTo>
                  <a:pt x="2005218" y="4767053"/>
                </a:lnTo>
                <a:lnTo>
                  <a:pt x="1881852" y="4767053"/>
                </a:lnTo>
                <a:lnTo>
                  <a:pt x="1847946" y="4767053"/>
                </a:lnTo>
                <a:lnTo>
                  <a:pt x="1783575" y="4767053"/>
                </a:lnTo>
                <a:lnTo>
                  <a:pt x="1439310" y="4767053"/>
                </a:lnTo>
                <a:lnTo>
                  <a:pt x="1374940" y="4767053"/>
                </a:lnTo>
                <a:lnTo>
                  <a:pt x="1341033" y="4767053"/>
                </a:lnTo>
                <a:lnTo>
                  <a:pt x="1217667" y="4767053"/>
                </a:lnTo>
                <a:lnTo>
                  <a:pt x="932398" y="4767053"/>
                </a:lnTo>
                <a:lnTo>
                  <a:pt x="775125" y="4767053"/>
                </a:lnTo>
                <a:lnTo>
                  <a:pt x="710755" y="4767053"/>
                </a:lnTo>
                <a:lnTo>
                  <a:pt x="268213" y="4767053"/>
                </a:lnTo>
                <a:cubicBezTo>
                  <a:pt x="120083" y="4767053"/>
                  <a:pt x="0" y="4646970"/>
                  <a:pt x="0" y="4498841"/>
                </a:cubicBezTo>
                <a:lnTo>
                  <a:pt x="0" y="3666057"/>
                </a:lnTo>
                <a:lnTo>
                  <a:pt x="0" y="3619130"/>
                </a:lnTo>
                <a:lnTo>
                  <a:pt x="0" y="3472947"/>
                </a:lnTo>
                <a:lnTo>
                  <a:pt x="0" y="3426020"/>
                </a:lnTo>
                <a:lnTo>
                  <a:pt x="0" y="3336329"/>
                </a:lnTo>
                <a:lnTo>
                  <a:pt x="0" y="2593237"/>
                </a:lnTo>
                <a:lnTo>
                  <a:pt x="0" y="2503545"/>
                </a:lnTo>
                <a:lnTo>
                  <a:pt x="0" y="2456618"/>
                </a:lnTo>
                <a:lnTo>
                  <a:pt x="0" y="2310435"/>
                </a:lnTo>
                <a:lnTo>
                  <a:pt x="0" y="2263508"/>
                </a:lnTo>
                <a:lnTo>
                  <a:pt x="0" y="2173816"/>
                </a:lnTo>
                <a:lnTo>
                  <a:pt x="0" y="1430724"/>
                </a:lnTo>
                <a:lnTo>
                  <a:pt x="0" y="1341033"/>
                </a:lnTo>
                <a:lnTo>
                  <a:pt x="0" y="1294106"/>
                </a:lnTo>
                <a:lnTo>
                  <a:pt x="0" y="1147923"/>
                </a:lnTo>
                <a:lnTo>
                  <a:pt x="0" y="1100996"/>
                </a:lnTo>
                <a:lnTo>
                  <a:pt x="0" y="268213"/>
                </a:lnTo>
                <a:cubicBezTo>
                  <a:pt x="0" y="120083"/>
                  <a:pt x="120083" y="0"/>
                  <a:pt x="268213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2591" y="852591"/>
            <a:ext cx="2198601" cy="2198602"/>
          </a:xfrm>
          <a:custGeom>
            <a:avLst/>
            <a:gdLst>
              <a:gd name="connsiteX0" fmla="*/ 0 w 2198601"/>
              <a:gd name="connsiteY0" fmla="*/ 0 h 2198602"/>
              <a:gd name="connsiteX1" fmla="*/ 2198601 w 2198601"/>
              <a:gd name="connsiteY1" fmla="*/ 0 h 2198602"/>
              <a:gd name="connsiteX2" fmla="*/ 2198601 w 2198601"/>
              <a:gd name="connsiteY2" fmla="*/ 2198602 h 2198602"/>
              <a:gd name="connsiteX3" fmla="*/ 0 w 2198601"/>
              <a:gd name="connsiteY3" fmla="*/ 2198602 h 21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601" h="2198602">
                <a:moveTo>
                  <a:pt x="0" y="0"/>
                </a:moveTo>
                <a:lnTo>
                  <a:pt x="2198601" y="0"/>
                </a:lnTo>
                <a:lnTo>
                  <a:pt x="2198601" y="2198602"/>
                </a:lnTo>
                <a:lnTo>
                  <a:pt x="0" y="2198602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453742" y="3429000"/>
            <a:ext cx="5535387" cy="2315092"/>
          </a:xfrm>
          <a:custGeom>
            <a:avLst/>
            <a:gdLst>
              <a:gd name="connsiteX0" fmla="*/ 0 w 5535387"/>
              <a:gd name="connsiteY0" fmla="*/ 0 h 2315092"/>
              <a:gd name="connsiteX1" fmla="*/ 5535387 w 5535387"/>
              <a:gd name="connsiteY1" fmla="*/ 0 h 2315092"/>
              <a:gd name="connsiteX2" fmla="*/ 5535387 w 5535387"/>
              <a:gd name="connsiteY2" fmla="*/ 2315092 h 2315092"/>
              <a:gd name="connsiteX3" fmla="*/ 0 w 5535387"/>
              <a:gd name="connsiteY3" fmla="*/ 2315092 h 231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5387" h="2315092">
                <a:moveTo>
                  <a:pt x="0" y="0"/>
                </a:moveTo>
                <a:lnTo>
                  <a:pt x="5535387" y="0"/>
                </a:lnTo>
                <a:lnTo>
                  <a:pt x="5535387" y="2315092"/>
                </a:lnTo>
                <a:lnTo>
                  <a:pt x="0" y="2315092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58192" y="3953189"/>
            <a:ext cx="2626833" cy="1853665"/>
          </a:xfrm>
          <a:custGeom>
            <a:avLst/>
            <a:gdLst>
              <a:gd name="connsiteX0" fmla="*/ 0 w 2626833"/>
              <a:gd name="connsiteY0" fmla="*/ 0 h 1853665"/>
              <a:gd name="connsiteX1" fmla="*/ 2626833 w 2626833"/>
              <a:gd name="connsiteY1" fmla="*/ 0 h 1853665"/>
              <a:gd name="connsiteX2" fmla="*/ 2626833 w 2626833"/>
              <a:gd name="connsiteY2" fmla="*/ 1853665 h 1853665"/>
              <a:gd name="connsiteX3" fmla="*/ 0 w 2626833"/>
              <a:gd name="connsiteY3" fmla="*/ 1853665 h 185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833" h="1853665">
                <a:moveTo>
                  <a:pt x="0" y="0"/>
                </a:moveTo>
                <a:lnTo>
                  <a:pt x="2626833" y="0"/>
                </a:lnTo>
                <a:lnTo>
                  <a:pt x="2626833" y="1853665"/>
                </a:lnTo>
                <a:lnTo>
                  <a:pt x="0" y="185366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574565" y="3953189"/>
            <a:ext cx="2626833" cy="1853665"/>
          </a:xfrm>
          <a:custGeom>
            <a:avLst/>
            <a:gdLst>
              <a:gd name="connsiteX0" fmla="*/ 0 w 2626833"/>
              <a:gd name="connsiteY0" fmla="*/ 0 h 1853665"/>
              <a:gd name="connsiteX1" fmla="*/ 2626833 w 2626833"/>
              <a:gd name="connsiteY1" fmla="*/ 0 h 1853665"/>
              <a:gd name="connsiteX2" fmla="*/ 2626833 w 2626833"/>
              <a:gd name="connsiteY2" fmla="*/ 1853665 h 1853665"/>
              <a:gd name="connsiteX3" fmla="*/ 0 w 2626833"/>
              <a:gd name="connsiteY3" fmla="*/ 1853665 h 185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833" h="1853665">
                <a:moveTo>
                  <a:pt x="0" y="0"/>
                </a:moveTo>
                <a:lnTo>
                  <a:pt x="2626833" y="0"/>
                </a:lnTo>
                <a:lnTo>
                  <a:pt x="2626833" y="1853665"/>
                </a:lnTo>
                <a:lnTo>
                  <a:pt x="0" y="185366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390939" y="3953189"/>
            <a:ext cx="2626833" cy="1853665"/>
          </a:xfrm>
          <a:custGeom>
            <a:avLst/>
            <a:gdLst>
              <a:gd name="connsiteX0" fmla="*/ 0 w 2626833"/>
              <a:gd name="connsiteY0" fmla="*/ 0 h 1853665"/>
              <a:gd name="connsiteX1" fmla="*/ 2626833 w 2626833"/>
              <a:gd name="connsiteY1" fmla="*/ 0 h 1853665"/>
              <a:gd name="connsiteX2" fmla="*/ 2626833 w 2626833"/>
              <a:gd name="connsiteY2" fmla="*/ 1853665 h 1853665"/>
              <a:gd name="connsiteX3" fmla="*/ 0 w 2626833"/>
              <a:gd name="connsiteY3" fmla="*/ 1853665 h 185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833" h="1853665">
                <a:moveTo>
                  <a:pt x="0" y="0"/>
                </a:moveTo>
                <a:lnTo>
                  <a:pt x="2626833" y="0"/>
                </a:lnTo>
                <a:lnTo>
                  <a:pt x="2626833" y="1853665"/>
                </a:lnTo>
                <a:lnTo>
                  <a:pt x="0" y="185366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950037" y="1585214"/>
            <a:ext cx="2297181" cy="4196862"/>
          </a:xfrm>
          <a:custGeom>
            <a:avLst/>
            <a:gdLst>
              <a:gd name="connsiteX0" fmla="*/ 0 w 2297181"/>
              <a:gd name="connsiteY0" fmla="*/ 0 h 4196862"/>
              <a:gd name="connsiteX1" fmla="*/ 2297181 w 2297181"/>
              <a:gd name="connsiteY1" fmla="*/ 0 h 4196862"/>
              <a:gd name="connsiteX2" fmla="*/ 2297181 w 2297181"/>
              <a:gd name="connsiteY2" fmla="*/ 4196862 h 4196862"/>
              <a:gd name="connsiteX3" fmla="*/ 0 w 2297181"/>
              <a:gd name="connsiteY3" fmla="*/ 4196862 h 41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181" h="4196862">
                <a:moveTo>
                  <a:pt x="0" y="0"/>
                </a:moveTo>
                <a:lnTo>
                  <a:pt x="2297181" y="0"/>
                </a:lnTo>
                <a:lnTo>
                  <a:pt x="2297181" y="4196862"/>
                </a:lnTo>
                <a:lnTo>
                  <a:pt x="0" y="4196862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422428" y="1585215"/>
            <a:ext cx="2297181" cy="2098431"/>
          </a:xfrm>
          <a:custGeom>
            <a:avLst/>
            <a:gdLst>
              <a:gd name="connsiteX0" fmla="*/ 0 w 2297181"/>
              <a:gd name="connsiteY0" fmla="*/ 0 h 2098431"/>
              <a:gd name="connsiteX1" fmla="*/ 2297181 w 2297181"/>
              <a:gd name="connsiteY1" fmla="*/ 0 h 2098431"/>
              <a:gd name="connsiteX2" fmla="*/ 2297181 w 2297181"/>
              <a:gd name="connsiteY2" fmla="*/ 2098431 h 2098431"/>
              <a:gd name="connsiteX3" fmla="*/ 0 w 2297181"/>
              <a:gd name="connsiteY3" fmla="*/ 2098431 h 209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181" h="2098431">
                <a:moveTo>
                  <a:pt x="0" y="0"/>
                </a:moveTo>
                <a:lnTo>
                  <a:pt x="2297181" y="0"/>
                </a:lnTo>
                <a:lnTo>
                  <a:pt x="2297181" y="2098431"/>
                </a:lnTo>
                <a:lnTo>
                  <a:pt x="0" y="209843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9894819" y="1585215"/>
            <a:ext cx="2297181" cy="2098431"/>
          </a:xfrm>
          <a:custGeom>
            <a:avLst/>
            <a:gdLst>
              <a:gd name="connsiteX0" fmla="*/ 0 w 2297181"/>
              <a:gd name="connsiteY0" fmla="*/ 0 h 2098431"/>
              <a:gd name="connsiteX1" fmla="*/ 2297181 w 2297181"/>
              <a:gd name="connsiteY1" fmla="*/ 0 h 2098431"/>
              <a:gd name="connsiteX2" fmla="*/ 2297181 w 2297181"/>
              <a:gd name="connsiteY2" fmla="*/ 2098431 h 2098431"/>
              <a:gd name="connsiteX3" fmla="*/ 0 w 2297181"/>
              <a:gd name="connsiteY3" fmla="*/ 2098431 h 209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181" h="2098431">
                <a:moveTo>
                  <a:pt x="0" y="0"/>
                </a:moveTo>
                <a:lnTo>
                  <a:pt x="2297181" y="0"/>
                </a:lnTo>
                <a:lnTo>
                  <a:pt x="2297181" y="2098431"/>
                </a:lnTo>
                <a:lnTo>
                  <a:pt x="0" y="209843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8869405" y="1227980"/>
            <a:ext cx="2080761" cy="4402036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894684" y="1861681"/>
            <a:ext cx="1481684" cy="3134635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11443204" y="1861681"/>
            <a:ext cx="748797" cy="3134635"/>
          </a:xfrm>
          <a:custGeom>
            <a:avLst/>
            <a:gdLst>
              <a:gd name="connsiteX0" fmla="*/ 194587 w 748797"/>
              <a:gd name="connsiteY0" fmla="*/ 0 h 3134635"/>
              <a:gd name="connsiteX1" fmla="*/ 748797 w 748797"/>
              <a:gd name="connsiteY1" fmla="*/ 0 h 3134635"/>
              <a:gd name="connsiteX2" fmla="*/ 748797 w 748797"/>
              <a:gd name="connsiteY2" fmla="*/ 3134635 h 3134635"/>
              <a:gd name="connsiteX3" fmla="*/ 194587 w 748797"/>
              <a:gd name="connsiteY3" fmla="*/ 3134635 h 3134635"/>
              <a:gd name="connsiteX4" fmla="*/ 0 w 748797"/>
              <a:gd name="connsiteY4" fmla="*/ 2940048 h 3134635"/>
              <a:gd name="connsiteX5" fmla="*/ 0 w 748797"/>
              <a:gd name="connsiteY5" fmla="*/ 2356299 h 3134635"/>
              <a:gd name="connsiteX6" fmla="*/ 0 w 748797"/>
              <a:gd name="connsiteY6" fmla="*/ 2161725 h 3134635"/>
              <a:gd name="connsiteX7" fmla="*/ 0 w 748797"/>
              <a:gd name="connsiteY7" fmla="*/ 1650898 h 3134635"/>
              <a:gd name="connsiteX8" fmla="*/ 0 w 748797"/>
              <a:gd name="connsiteY8" fmla="*/ 1577976 h 3134635"/>
              <a:gd name="connsiteX9" fmla="*/ 0 w 748797"/>
              <a:gd name="connsiteY9" fmla="*/ 972911 h 3134635"/>
              <a:gd name="connsiteX10" fmla="*/ 0 w 748797"/>
              <a:gd name="connsiteY10" fmla="*/ 872575 h 3134635"/>
              <a:gd name="connsiteX11" fmla="*/ 0 w 748797"/>
              <a:gd name="connsiteY11" fmla="*/ 194587 h 3134635"/>
              <a:gd name="connsiteX12" fmla="*/ 194587 w 748797"/>
              <a:gd name="connsiteY12" fmla="*/ 0 h 313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797" h="3134635">
                <a:moveTo>
                  <a:pt x="194587" y="0"/>
                </a:moveTo>
                <a:lnTo>
                  <a:pt x="748797" y="0"/>
                </a:lnTo>
                <a:lnTo>
                  <a:pt x="748797" y="3134635"/>
                </a:lnTo>
                <a:lnTo>
                  <a:pt x="194587" y="3134635"/>
                </a:lnTo>
                <a:cubicBezTo>
                  <a:pt x="87119" y="3134635"/>
                  <a:pt x="0" y="3047516"/>
                  <a:pt x="0" y="2940048"/>
                </a:cubicBezTo>
                <a:lnTo>
                  <a:pt x="0" y="2356299"/>
                </a:lnTo>
                <a:lnTo>
                  <a:pt x="0" y="2161725"/>
                </a:lnTo>
                <a:lnTo>
                  <a:pt x="0" y="1650898"/>
                </a:lnTo>
                <a:lnTo>
                  <a:pt x="0" y="1577976"/>
                </a:lnTo>
                <a:lnTo>
                  <a:pt x="0" y="972911"/>
                </a:lnTo>
                <a:lnTo>
                  <a:pt x="0" y="872575"/>
                </a:lnTo>
                <a:lnTo>
                  <a:pt x="0" y="194587"/>
                </a:lnTo>
                <a:cubicBezTo>
                  <a:pt x="0" y="87120"/>
                  <a:pt x="87119" y="0"/>
                  <a:pt x="194587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5092132" y="1227980"/>
            <a:ext cx="2080761" cy="4402036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719109" y="3731871"/>
            <a:ext cx="2719701" cy="1724963"/>
          </a:xfrm>
          <a:custGeom>
            <a:avLst/>
            <a:gdLst>
              <a:gd name="connsiteX0" fmla="*/ 0 w 2297181"/>
              <a:gd name="connsiteY0" fmla="*/ 0 h 2098431"/>
              <a:gd name="connsiteX1" fmla="*/ 2297181 w 2297181"/>
              <a:gd name="connsiteY1" fmla="*/ 0 h 2098431"/>
              <a:gd name="connsiteX2" fmla="*/ 2297181 w 2297181"/>
              <a:gd name="connsiteY2" fmla="*/ 2098431 h 2098431"/>
              <a:gd name="connsiteX3" fmla="*/ 0 w 2297181"/>
              <a:gd name="connsiteY3" fmla="*/ 2098431 h 209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181" h="2098431">
                <a:moveTo>
                  <a:pt x="0" y="0"/>
                </a:moveTo>
                <a:lnTo>
                  <a:pt x="2297181" y="0"/>
                </a:lnTo>
                <a:lnTo>
                  <a:pt x="2297181" y="2098431"/>
                </a:lnTo>
                <a:lnTo>
                  <a:pt x="0" y="209843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596015" y="2991984"/>
            <a:ext cx="3733253" cy="2367806"/>
          </a:xfrm>
          <a:custGeom>
            <a:avLst/>
            <a:gdLst>
              <a:gd name="connsiteX0" fmla="*/ 0 w 2297181"/>
              <a:gd name="connsiteY0" fmla="*/ 0 h 2098431"/>
              <a:gd name="connsiteX1" fmla="*/ 2297181 w 2297181"/>
              <a:gd name="connsiteY1" fmla="*/ 0 h 2098431"/>
              <a:gd name="connsiteX2" fmla="*/ 2297181 w 2297181"/>
              <a:gd name="connsiteY2" fmla="*/ 2098431 h 2098431"/>
              <a:gd name="connsiteX3" fmla="*/ 0 w 2297181"/>
              <a:gd name="connsiteY3" fmla="*/ 2098431 h 209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181" h="2098431">
                <a:moveTo>
                  <a:pt x="0" y="0"/>
                </a:moveTo>
                <a:lnTo>
                  <a:pt x="2297181" y="0"/>
                </a:lnTo>
                <a:lnTo>
                  <a:pt x="2297181" y="2098431"/>
                </a:lnTo>
                <a:lnTo>
                  <a:pt x="0" y="209843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75183" cy="4499196"/>
          </a:xfrm>
          <a:custGeom>
            <a:avLst/>
            <a:gdLst>
              <a:gd name="connsiteX0" fmla="*/ 0 w 3675183"/>
              <a:gd name="connsiteY0" fmla="*/ 0 h 4499196"/>
              <a:gd name="connsiteX1" fmla="*/ 3675183 w 3675183"/>
              <a:gd name="connsiteY1" fmla="*/ 0 h 4499196"/>
              <a:gd name="connsiteX2" fmla="*/ 3675183 w 3675183"/>
              <a:gd name="connsiteY2" fmla="*/ 4499196 h 4499196"/>
              <a:gd name="connsiteX3" fmla="*/ 0 w 3675183"/>
              <a:gd name="connsiteY3" fmla="*/ 4499196 h 449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5183" h="4499196">
                <a:moveTo>
                  <a:pt x="0" y="0"/>
                </a:moveTo>
                <a:lnTo>
                  <a:pt x="3675183" y="0"/>
                </a:lnTo>
                <a:lnTo>
                  <a:pt x="3675183" y="4499196"/>
                </a:lnTo>
                <a:lnTo>
                  <a:pt x="0" y="449919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075043" cy="4075043"/>
          </a:xfrm>
          <a:custGeom>
            <a:avLst/>
            <a:gdLst>
              <a:gd name="connsiteX0" fmla="*/ 0 w 4075043"/>
              <a:gd name="connsiteY0" fmla="*/ 0 h 4075043"/>
              <a:gd name="connsiteX1" fmla="*/ 4075043 w 4075043"/>
              <a:gd name="connsiteY1" fmla="*/ 0 h 4075043"/>
              <a:gd name="connsiteX2" fmla="*/ 0 w 4075043"/>
              <a:gd name="connsiteY2" fmla="*/ 4075043 h 4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5043" h="4075043">
                <a:moveTo>
                  <a:pt x="0" y="0"/>
                </a:moveTo>
                <a:lnTo>
                  <a:pt x="4075043" y="0"/>
                </a:lnTo>
                <a:cubicBezTo>
                  <a:pt x="4075043" y="2250584"/>
                  <a:pt x="2250584" y="4075043"/>
                  <a:pt x="0" y="4075043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906256" y="1645920"/>
            <a:ext cx="3285744" cy="5212080"/>
          </a:xfrm>
          <a:custGeom>
            <a:avLst/>
            <a:gdLst>
              <a:gd name="connsiteX0" fmla="*/ 0 w 3285744"/>
              <a:gd name="connsiteY0" fmla="*/ 0 h 5212080"/>
              <a:gd name="connsiteX1" fmla="*/ 3285744 w 3285744"/>
              <a:gd name="connsiteY1" fmla="*/ 0 h 5212080"/>
              <a:gd name="connsiteX2" fmla="*/ 3285744 w 3285744"/>
              <a:gd name="connsiteY2" fmla="*/ 5212080 h 5212080"/>
              <a:gd name="connsiteX3" fmla="*/ 0 w 3285744"/>
              <a:gd name="connsiteY3" fmla="*/ 5212080 h 521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5744" h="5212080">
                <a:moveTo>
                  <a:pt x="0" y="0"/>
                </a:moveTo>
                <a:lnTo>
                  <a:pt x="3285744" y="0"/>
                </a:lnTo>
                <a:lnTo>
                  <a:pt x="3285744" y="5212080"/>
                </a:lnTo>
                <a:lnTo>
                  <a:pt x="0" y="521208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22690" y="3922309"/>
            <a:ext cx="8669311" cy="1888761"/>
          </a:xfrm>
          <a:custGeom>
            <a:avLst/>
            <a:gdLst>
              <a:gd name="connsiteX0" fmla="*/ 0 w 8669311"/>
              <a:gd name="connsiteY0" fmla="*/ 0 h 1888761"/>
              <a:gd name="connsiteX1" fmla="*/ 8669311 w 8669311"/>
              <a:gd name="connsiteY1" fmla="*/ 0 h 1888761"/>
              <a:gd name="connsiteX2" fmla="*/ 8669311 w 8669311"/>
              <a:gd name="connsiteY2" fmla="*/ 1888761 h 1888761"/>
              <a:gd name="connsiteX3" fmla="*/ 0 w 8669311"/>
              <a:gd name="connsiteY3" fmla="*/ 1888761 h 18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9311" h="1888761">
                <a:moveTo>
                  <a:pt x="0" y="0"/>
                </a:moveTo>
                <a:lnTo>
                  <a:pt x="8669311" y="0"/>
                </a:lnTo>
                <a:lnTo>
                  <a:pt x="8669311" y="1888761"/>
                </a:lnTo>
                <a:lnTo>
                  <a:pt x="0" y="188876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98130" y="1123105"/>
            <a:ext cx="3166110" cy="4638204"/>
          </a:xfrm>
          <a:custGeom>
            <a:avLst/>
            <a:gdLst>
              <a:gd name="connsiteX0" fmla="*/ 0 w 3166110"/>
              <a:gd name="connsiteY0" fmla="*/ 0 h 4638204"/>
              <a:gd name="connsiteX1" fmla="*/ 3166110 w 3166110"/>
              <a:gd name="connsiteY1" fmla="*/ 0 h 4638204"/>
              <a:gd name="connsiteX2" fmla="*/ 3166110 w 3166110"/>
              <a:gd name="connsiteY2" fmla="*/ 4638204 h 4638204"/>
              <a:gd name="connsiteX3" fmla="*/ 0 w 3166110"/>
              <a:gd name="connsiteY3" fmla="*/ 4638204 h 463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6110" h="4638204">
                <a:moveTo>
                  <a:pt x="0" y="0"/>
                </a:moveTo>
                <a:lnTo>
                  <a:pt x="3166110" y="0"/>
                </a:lnTo>
                <a:lnTo>
                  <a:pt x="3166110" y="4638204"/>
                </a:lnTo>
                <a:lnTo>
                  <a:pt x="0" y="4638204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80354" y="1437296"/>
            <a:ext cx="3317584" cy="3317584"/>
          </a:xfrm>
          <a:custGeom>
            <a:avLst/>
            <a:gdLst>
              <a:gd name="connsiteX0" fmla="*/ 1658792 w 3317584"/>
              <a:gd name="connsiteY0" fmla="*/ 0 h 3317584"/>
              <a:gd name="connsiteX1" fmla="*/ 3317584 w 3317584"/>
              <a:gd name="connsiteY1" fmla="*/ 1658792 h 3317584"/>
              <a:gd name="connsiteX2" fmla="*/ 1658792 w 3317584"/>
              <a:gd name="connsiteY2" fmla="*/ 3317584 h 3317584"/>
              <a:gd name="connsiteX3" fmla="*/ 0 w 3317584"/>
              <a:gd name="connsiteY3" fmla="*/ 1658792 h 3317584"/>
              <a:gd name="connsiteX4" fmla="*/ 1658792 w 3317584"/>
              <a:gd name="connsiteY4" fmla="*/ 0 h 331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584" h="3317584">
                <a:moveTo>
                  <a:pt x="1658792" y="0"/>
                </a:moveTo>
                <a:cubicBezTo>
                  <a:pt x="2574918" y="0"/>
                  <a:pt x="3317584" y="742666"/>
                  <a:pt x="3317584" y="1658792"/>
                </a:cubicBezTo>
                <a:cubicBezTo>
                  <a:pt x="3317584" y="2574918"/>
                  <a:pt x="2574918" y="3317584"/>
                  <a:pt x="1658792" y="3317584"/>
                </a:cubicBezTo>
                <a:cubicBezTo>
                  <a:pt x="742666" y="3317584"/>
                  <a:pt x="0" y="2574918"/>
                  <a:pt x="0" y="1658792"/>
                </a:cubicBezTo>
                <a:cubicBezTo>
                  <a:pt x="0" y="742666"/>
                  <a:pt x="742666" y="0"/>
                  <a:pt x="1658792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11283" cy="3526971"/>
          </a:xfrm>
          <a:custGeom>
            <a:avLst/>
            <a:gdLst>
              <a:gd name="connsiteX0" fmla="*/ 0 w 5511283"/>
              <a:gd name="connsiteY0" fmla="*/ 0 h 3526971"/>
              <a:gd name="connsiteX1" fmla="*/ 5511283 w 5511283"/>
              <a:gd name="connsiteY1" fmla="*/ 0 h 3526971"/>
              <a:gd name="connsiteX2" fmla="*/ 5511283 w 5511283"/>
              <a:gd name="connsiteY2" fmla="*/ 3526971 h 3526971"/>
              <a:gd name="connsiteX3" fmla="*/ 0 w 5511283"/>
              <a:gd name="connsiteY3" fmla="*/ 3526971 h 35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283" h="3526971">
                <a:moveTo>
                  <a:pt x="0" y="0"/>
                </a:moveTo>
                <a:lnTo>
                  <a:pt x="5511283" y="0"/>
                </a:lnTo>
                <a:lnTo>
                  <a:pt x="5511283" y="3526971"/>
                </a:lnTo>
                <a:lnTo>
                  <a:pt x="0" y="352697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86000" y="3562349"/>
            <a:ext cx="3810000" cy="3295651"/>
          </a:xfrm>
          <a:custGeom>
            <a:avLst/>
            <a:gdLst>
              <a:gd name="connsiteX0" fmla="*/ 0 w 3810000"/>
              <a:gd name="connsiteY0" fmla="*/ 0 h 3295651"/>
              <a:gd name="connsiteX1" fmla="*/ 3810000 w 3810000"/>
              <a:gd name="connsiteY1" fmla="*/ 0 h 3295651"/>
              <a:gd name="connsiteX2" fmla="*/ 3810000 w 3810000"/>
              <a:gd name="connsiteY2" fmla="*/ 3295651 h 3295651"/>
              <a:gd name="connsiteX3" fmla="*/ 0 w 3810000"/>
              <a:gd name="connsiteY3" fmla="*/ 3295651 h 329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3295651">
                <a:moveTo>
                  <a:pt x="0" y="0"/>
                </a:moveTo>
                <a:lnTo>
                  <a:pt x="3810000" y="0"/>
                </a:lnTo>
                <a:lnTo>
                  <a:pt x="3810000" y="3295651"/>
                </a:lnTo>
                <a:lnTo>
                  <a:pt x="0" y="329565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5999" y="3562348"/>
            <a:ext cx="6096001" cy="2270581"/>
          </a:xfrm>
          <a:custGeom>
            <a:avLst/>
            <a:gdLst>
              <a:gd name="connsiteX0" fmla="*/ 0 w 6096001"/>
              <a:gd name="connsiteY0" fmla="*/ 0 h 2270581"/>
              <a:gd name="connsiteX1" fmla="*/ 6096001 w 6096001"/>
              <a:gd name="connsiteY1" fmla="*/ 0 h 2270581"/>
              <a:gd name="connsiteX2" fmla="*/ 6096001 w 6096001"/>
              <a:gd name="connsiteY2" fmla="*/ 2270581 h 2270581"/>
              <a:gd name="connsiteX3" fmla="*/ 0 w 6096001"/>
              <a:gd name="connsiteY3" fmla="*/ 2270581 h 227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2270581">
                <a:moveTo>
                  <a:pt x="0" y="0"/>
                </a:moveTo>
                <a:lnTo>
                  <a:pt x="6096001" y="0"/>
                </a:lnTo>
                <a:lnTo>
                  <a:pt x="6096001" y="2270581"/>
                </a:lnTo>
                <a:lnTo>
                  <a:pt x="0" y="227058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image" Target="../media/image1.png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1" cstate="screen"/>
          <a:stretch>
            <a:fillRect/>
          </a:stretch>
        </p:blipFill>
        <p:spPr>
          <a:xfrm>
            <a:off x="294029" y="226503"/>
            <a:ext cx="851676" cy="636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615958" y="921608"/>
            <a:ext cx="4545899" cy="4563956"/>
          </a:xfrm>
          <a:custGeom>
            <a:avLst/>
            <a:gdLst>
              <a:gd name="connsiteX0" fmla="*/ 4234556 w 4545899"/>
              <a:gd name="connsiteY0" fmla="*/ 312579 h 4563956"/>
              <a:gd name="connsiteX1" fmla="*/ 430683 w 4545899"/>
              <a:gd name="connsiteY1" fmla="*/ 1339920 h 4563956"/>
              <a:gd name="connsiteX2" fmla="*/ 3211263 w 4545899"/>
              <a:gd name="connsiteY2" fmla="*/ 4131561 h 4563956"/>
              <a:gd name="connsiteX3" fmla="*/ 4545899 w 4545899"/>
              <a:gd name="connsiteY3" fmla="*/ 0 h 4563956"/>
              <a:gd name="connsiteX4" fmla="*/ 3322991 w 4545899"/>
              <a:gd name="connsiteY4" fmla="*/ 4563956 h 4563956"/>
              <a:gd name="connsiteX5" fmla="*/ 0 w 4545899"/>
              <a:gd name="connsiteY5" fmla="*/ 1227746 h 45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5899" h="4563956">
                <a:moveTo>
                  <a:pt x="4234556" y="312579"/>
                </a:moveTo>
                <a:lnTo>
                  <a:pt x="430683" y="1339920"/>
                </a:lnTo>
                <a:lnTo>
                  <a:pt x="3211263" y="4131561"/>
                </a:lnTo>
                <a:close/>
                <a:moveTo>
                  <a:pt x="4545899" y="0"/>
                </a:moveTo>
                <a:lnTo>
                  <a:pt x="3322991" y="4563956"/>
                </a:lnTo>
                <a:lnTo>
                  <a:pt x="0" y="12277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7020" y="859790"/>
            <a:ext cx="6128385" cy="2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Tata Cara </a:t>
            </a:r>
            <a:r>
              <a:rPr lang="en-US" sz="2800" b="1" spc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Pembayaran</a:t>
            </a:r>
            <a:r>
              <a:rPr lang="id-ID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Uang Kuliah </a:t>
            </a:r>
            <a:endParaRPr lang="id-ID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pPr algn="just"/>
            <a:r>
              <a:rPr lang="id-ID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Universitas Muhammadiyah jakarta dengan</a:t>
            </a:r>
            <a:r>
              <a:rPr 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Virtual Account</a:t>
            </a:r>
            <a:r>
              <a:rPr lang="id-ID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(VA)BMS-SEVIMA</a:t>
            </a:r>
            <a:endParaRPr 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0" y="5711434"/>
            <a:ext cx="70873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1065675" y="5905563"/>
            <a:ext cx="676682" cy="679370"/>
          </a:xfrm>
          <a:custGeom>
            <a:avLst/>
            <a:gdLst>
              <a:gd name="connsiteX0" fmla="*/ 4234556 w 4545899"/>
              <a:gd name="connsiteY0" fmla="*/ 312579 h 4563956"/>
              <a:gd name="connsiteX1" fmla="*/ 430683 w 4545899"/>
              <a:gd name="connsiteY1" fmla="*/ 1339920 h 4563956"/>
              <a:gd name="connsiteX2" fmla="*/ 3211263 w 4545899"/>
              <a:gd name="connsiteY2" fmla="*/ 4131561 h 4563956"/>
              <a:gd name="connsiteX3" fmla="*/ 4545899 w 4545899"/>
              <a:gd name="connsiteY3" fmla="*/ 0 h 4563956"/>
              <a:gd name="connsiteX4" fmla="*/ 3322991 w 4545899"/>
              <a:gd name="connsiteY4" fmla="*/ 4563956 h 4563956"/>
              <a:gd name="connsiteX5" fmla="*/ 0 w 4545899"/>
              <a:gd name="connsiteY5" fmla="*/ 1227746 h 45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5899" h="4563956">
                <a:moveTo>
                  <a:pt x="4234556" y="312579"/>
                </a:moveTo>
                <a:lnTo>
                  <a:pt x="430683" y="1339920"/>
                </a:lnTo>
                <a:lnTo>
                  <a:pt x="3211263" y="4131561"/>
                </a:lnTo>
                <a:close/>
                <a:moveTo>
                  <a:pt x="4545899" y="0"/>
                </a:moveTo>
                <a:lnTo>
                  <a:pt x="3322991" y="4563956"/>
                </a:lnTo>
                <a:lnTo>
                  <a:pt x="0" y="122774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6615959" y="4731922"/>
            <a:ext cx="358755" cy="360180"/>
          </a:xfrm>
          <a:custGeom>
            <a:avLst/>
            <a:gdLst>
              <a:gd name="connsiteX0" fmla="*/ 4234556 w 4545899"/>
              <a:gd name="connsiteY0" fmla="*/ 312579 h 4563956"/>
              <a:gd name="connsiteX1" fmla="*/ 430683 w 4545899"/>
              <a:gd name="connsiteY1" fmla="*/ 1339920 h 4563956"/>
              <a:gd name="connsiteX2" fmla="*/ 3211263 w 4545899"/>
              <a:gd name="connsiteY2" fmla="*/ 4131561 h 4563956"/>
              <a:gd name="connsiteX3" fmla="*/ 4545899 w 4545899"/>
              <a:gd name="connsiteY3" fmla="*/ 0 h 4563956"/>
              <a:gd name="connsiteX4" fmla="*/ 3322991 w 4545899"/>
              <a:gd name="connsiteY4" fmla="*/ 4563956 h 4563956"/>
              <a:gd name="connsiteX5" fmla="*/ 0 w 4545899"/>
              <a:gd name="connsiteY5" fmla="*/ 1227746 h 45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5899" h="4563956">
                <a:moveTo>
                  <a:pt x="4234556" y="312579"/>
                </a:moveTo>
                <a:lnTo>
                  <a:pt x="430683" y="1339920"/>
                </a:lnTo>
                <a:lnTo>
                  <a:pt x="3211263" y="4131561"/>
                </a:lnTo>
                <a:close/>
                <a:moveTo>
                  <a:pt x="4545899" y="0"/>
                </a:moveTo>
                <a:lnTo>
                  <a:pt x="3322991" y="4563956"/>
                </a:lnTo>
                <a:lnTo>
                  <a:pt x="0" y="122774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619880" y="561428"/>
            <a:ext cx="358755" cy="360180"/>
          </a:xfrm>
          <a:custGeom>
            <a:avLst/>
            <a:gdLst>
              <a:gd name="connsiteX0" fmla="*/ 4234556 w 4545899"/>
              <a:gd name="connsiteY0" fmla="*/ 312579 h 4563956"/>
              <a:gd name="connsiteX1" fmla="*/ 430683 w 4545899"/>
              <a:gd name="connsiteY1" fmla="*/ 1339920 h 4563956"/>
              <a:gd name="connsiteX2" fmla="*/ 3211263 w 4545899"/>
              <a:gd name="connsiteY2" fmla="*/ 4131561 h 4563956"/>
              <a:gd name="connsiteX3" fmla="*/ 4545899 w 4545899"/>
              <a:gd name="connsiteY3" fmla="*/ 0 h 4563956"/>
              <a:gd name="connsiteX4" fmla="*/ 3322991 w 4545899"/>
              <a:gd name="connsiteY4" fmla="*/ 4563956 h 4563956"/>
              <a:gd name="connsiteX5" fmla="*/ 0 w 4545899"/>
              <a:gd name="connsiteY5" fmla="*/ 1227746 h 45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5899" h="4563956">
                <a:moveTo>
                  <a:pt x="4234556" y="312579"/>
                </a:moveTo>
                <a:lnTo>
                  <a:pt x="430683" y="1339920"/>
                </a:lnTo>
                <a:lnTo>
                  <a:pt x="3211263" y="4131561"/>
                </a:lnTo>
                <a:close/>
                <a:moveTo>
                  <a:pt x="4545899" y="0"/>
                </a:moveTo>
                <a:lnTo>
                  <a:pt x="3322991" y="4563956"/>
                </a:lnTo>
                <a:lnTo>
                  <a:pt x="0" y="122774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l="33582" t="17752" r="40806" b="18026"/>
          <a:stretch>
            <a:fillRect/>
          </a:stretch>
        </p:blipFill>
        <p:spPr>
          <a:xfrm>
            <a:off x="8365672" y="502029"/>
            <a:ext cx="1909483" cy="52094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460" y="3368551"/>
            <a:ext cx="7323161" cy="22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PEMBAYARAN D</a:t>
            </a:r>
            <a:r>
              <a:rPr lang="en-US" altLang="id-ID" sz="2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APAT</a:t>
            </a:r>
            <a:r>
              <a:rPr lang="id-ID" sz="2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MELALUI:</a:t>
            </a:r>
            <a:endParaRPr lang="id-ID" sz="20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1.TELLER BANK MEGA SYARIAH</a:t>
            </a:r>
            <a:endParaRPr lang="id-ID" sz="20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2.ATM BANK MEGA SYARIAH</a:t>
            </a:r>
            <a:endParaRPr lang="id-ID" sz="20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3.M-SYARIAH BANK MEGA SYARIAH</a:t>
            </a:r>
            <a:endParaRPr lang="id-ID" sz="20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4.M-BANKING BANK LAIN</a:t>
            </a:r>
            <a:endParaRPr lang="id-ID" sz="20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5.ATM BANK LAIN</a:t>
            </a:r>
            <a:endParaRPr lang="id-ID" sz="20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endParaRPr lang="en-US" sz="20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298"/>
            <a:ext cx="5907962" cy="6833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7962" y="167184"/>
            <a:ext cx="6284037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Tata Cara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Pembayaran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VA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Melalui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</a:t>
            </a: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  M-Banking  Mega Syariah -M Syariah-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7962" y="1613812"/>
            <a:ext cx="6284038" cy="155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Universitas Muhammadiyah Jakarta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PILIH UNIVERSITAS MUHAMMADIYAH JAKARTA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Contoh: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1234567(No VA/NIM)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0" y="26507"/>
            <a:ext cx="5880295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Tata Cara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Pembayaran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VA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Melalui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ATM Bank Mega Syariah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1542306"/>
            <a:ext cx="6231988" cy="192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Universitas Muhammadiyah Jakarta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Kode VA : 9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ID Perusahaan : 032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Contoh: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9032-1234567(No VA/NIM)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0" y="5711434"/>
            <a:ext cx="70873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86401" y="0"/>
            <a:ext cx="6414868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Tata Cara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Pembayaran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VA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Melalui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</a:t>
            </a: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M-Banking Bank Lain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399" y="1613812"/>
            <a:ext cx="6414867" cy="192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Univeristas Muhammadiyah Jakarta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Pilih Bank Mega Syariah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ID Perusahaan : 032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Contoh: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9032-1234567(No VA/NIM)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1" y="0"/>
            <a:ext cx="64148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Tata Cara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Pembayaran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VA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Melalui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 ATM Bank Lain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613812"/>
            <a:ext cx="6414867" cy="2289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Universitas Muhammadiyah Jakarta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Pilih Bank Mega  Syariah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Kode VA : 9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ID Perusahaan : 032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Contoh: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  <a:p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Poppins" pitchFamily="2" charset="77"/>
              </a:rPr>
              <a:t>9032-1234567(No VA/NIM)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Poppins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k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6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WPS Presentation</Application>
  <PresentationFormat>Widescreen</PresentationFormat>
  <Paragraphs>43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Open Sans</vt:lpstr>
      <vt:lpstr>Poppins</vt:lpstr>
      <vt:lpstr>Roboto</vt:lpstr>
      <vt:lpstr>Calibri</vt:lpstr>
      <vt:lpstr>Segoe Print</vt:lpstr>
      <vt:lpstr>Microsoft YaHei</vt:lpstr>
      <vt:lpstr>Calibri Light</vt:lpstr>
      <vt:lpstr>Wide Latin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131411182</cp:lastModifiedBy>
  <cp:revision>91</cp:revision>
  <dcterms:created xsi:type="dcterms:W3CDTF">2020-07-04T18:31:00Z</dcterms:created>
  <dcterms:modified xsi:type="dcterms:W3CDTF">2023-01-05T02:46:19Z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